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268" r:id="rId3"/>
    <p:sldId id="269" r:id="rId4"/>
  </p:sldIdLst>
  <p:sldSz cx="10160000" cy="7620000"/>
  <p:notesSz cx="7077075" cy="9369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91" autoAdjust="0"/>
    <p:restoredTop sz="90877" autoAdjust="0"/>
  </p:normalViewPr>
  <p:slideViewPr>
    <p:cSldViewPr>
      <p:cViewPr varScale="1">
        <p:scale>
          <a:sx n="61" d="100"/>
          <a:sy n="61" d="100"/>
        </p:scale>
        <p:origin x="-1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51EC99E2-8B18-4C48-9E64-9F3BC59C5A61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B6A9073E-5098-484E-8690-13A039A9F7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D506D-11E8-49D9-A89F-1E21409378E3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9763"/>
            <a:ext cx="5661025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99ABF-A0B7-4E34-A5B2-B4A3E6C93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297A-DD45-4F87-8EAA-4EFF06D8B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AB7F-3802-4581-9C46-E192063DB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2081-B9B2-4413-ABB3-C0E85F239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37341-4C83-47AD-BB2D-F985000F1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82A4-D9DE-4086-866F-9ADDE8709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D6FD6-9106-47E0-B476-F9497EA5D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B7723-9804-4B97-B8A2-1DF1F3F30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B206-2051-40E6-915A-730671CEC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A2437-A662-496A-AD62-1AD05E5BD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1C23E-D47F-4322-8290-4416660A9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BAD4E-1A2A-4DD4-9A75-E62A240D7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5F4555-87D7-4EE5-92C6-CDB600E1A6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zone.com/study/symbols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381000"/>
            <a:ext cx="9659938" cy="525463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Benefits</a:t>
            </a:r>
            <a:endParaRPr lang="en-US" sz="4300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pic>
        <p:nvPicPr>
          <p:cNvPr id="4" name="Picture 3" descr="notes_clip_image0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600" y="1287566"/>
            <a:ext cx="9220200" cy="63324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812800"/>
            <a:ext cx="9659938" cy="525463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Rounded MT Bold" pitchFamily="34" charset="0"/>
              </a:rPr>
              <a:t>Subskills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524000"/>
            <a:ext cx="9469438" cy="5867400"/>
          </a:xfrm>
        </p:spPr>
        <p:txBody>
          <a:bodyPr lIns="0" tIns="0" rIns="0" bIns="0"/>
          <a:lstStyle/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1.  Abbreviating	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a. </a:t>
            </a: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  <a:hlinkClick r:id="rId3"/>
              </a:rPr>
              <a:t>abbreviate common words</a:t>
            </a:r>
            <a:endParaRPr lang="en-US" sz="2400" i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b. use the first syllable instead of writing full 	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    words out.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i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 startAt="2"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Word economy</a:t>
            </a:r>
          </a:p>
          <a:p>
            <a:pPr marL="914400" lvl="1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a.  Translate a sentence using fewer words (don’t copy     sentences down word for word)</a:t>
            </a:r>
          </a:p>
          <a:p>
            <a:pPr marL="914400" lvl="1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b. Just as important as abbreviating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400" i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 startAt="3"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Visual markers to organize notes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	a.  Use lines to separate main idea &amp; topics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	b.  Highlight important information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	c.  Details and definitions should be numbered key words 	 	     underlined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  <a:latin typeface="Century" pitchFamily="18" charset="0"/>
              </a:rPr>
              <a:t>		d.  Leave space between main ideas to add info later.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812800"/>
            <a:ext cx="9659938" cy="525463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Don’t Forget!...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371600"/>
            <a:ext cx="9469438" cy="5964238"/>
          </a:xfrm>
        </p:spPr>
        <p:txBody>
          <a:bodyPr lIns="0" tIns="0" rIns="0" bIns="0"/>
          <a:lstStyle/>
          <a:p>
            <a:pPr marL="0" indent="0" algn="ctr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latin typeface="Century" pitchFamily="18" charset="0"/>
              </a:rPr>
              <a:t>Apply Organizational Skills</a:t>
            </a:r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dirty="0" smtClean="0">
              <a:latin typeface="Century" pitchFamily="18" charset="0"/>
            </a:endParaRP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r>
              <a:rPr lang="en-US" sz="2800" dirty="0" smtClean="0">
                <a:latin typeface="Century" pitchFamily="18" charset="0"/>
              </a:rPr>
              <a:t>Bring proper materials to class to take notes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endParaRPr lang="en-US" sz="2800" dirty="0" smtClean="0">
              <a:latin typeface="Century" pitchFamily="18" charset="0"/>
            </a:endParaRP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r>
              <a:rPr lang="en-US" sz="2800" dirty="0" smtClean="0">
                <a:latin typeface="Century" pitchFamily="18" charset="0"/>
              </a:rPr>
              <a:t>Keep notes organized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endParaRPr lang="en-US" sz="2800" dirty="0" smtClean="0">
              <a:latin typeface="Century" pitchFamily="18" charset="0"/>
            </a:endParaRP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r>
              <a:rPr lang="en-US" sz="2800" dirty="0" smtClean="0">
                <a:latin typeface="Century" pitchFamily="18" charset="0"/>
              </a:rPr>
              <a:t>Use a calendar (or agenda) to plan time to review &amp; revise notes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 typeface="+mj-lt"/>
              <a:buAutoNum type="arabicPeriod"/>
            </a:pPr>
            <a:endParaRPr lang="en-US" sz="2800" dirty="0" smtClean="0">
              <a:latin typeface="Century" pitchFamily="18" charset="0"/>
            </a:endParaRP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FontTx/>
              <a:buAutoNum type="arabicPeriod"/>
            </a:pPr>
            <a:r>
              <a:rPr lang="en-US" sz="2800" dirty="0" smtClean="0">
                <a:latin typeface="Century" pitchFamily="18" charset="0"/>
              </a:rPr>
              <a:t>Read assigned material before a </a:t>
            </a:r>
          </a:p>
          <a:p>
            <a:pPr marL="514350" indent="-514350" eaLnBrk="1" hangingPunct="1">
              <a:lnSpc>
                <a:spcPct val="95000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entury" pitchFamily="18" charset="0"/>
              </a:rPr>
              <a:t>	class lecture</a:t>
            </a:r>
            <a:endParaRPr lang="en-US" sz="2800" i="1" dirty="0" smtClean="0">
              <a:solidFill>
                <a:schemeClr val="accent2">
                  <a:lumMod val="50000"/>
                </a:schemeClr>
              </a:solidFill>
              <a:latin typeface="Century" pitchFamily="18" charset="0"/>
            </a:endParaRPr>
          </a:p>
        </p:txBody>
      </p:sp>
      <p:pic>
        <p:nvPicPr>
          <p:cNvPr id="4" name="Picture 3" descr="BackToSchool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5000" y="4637314"/>
            <a:ext cx="2743200" cy="28738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42</Words>
  <Application>Microsoft Office PowerPoint</Application>
  <PresentationFormat>Custom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Benefits</vt:lpstr>
      <vt:lpstr>Subskills</vt:lpstr>
      <vt:lpstr>Don’t Forget!...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%username%</cp:lastModifiedBy>
  <cp:revision>33</cp:revision>
  <dcterms:created xsi:type="dcterms:W3CDTF">2004-05-06T09:28:21Z</dcterms:created>
  <dcterms:modified xsi:type="dcterms:W3CDTF">2010-08-18T18:53:51Z</dcterms:modified>
</cp:coreProperties>
</file>